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9" r:id="rId2"/>
    <p:sldId id="257" r:id="rId3"/>
    <p:sldId id="265" r:id="rId4"/>
    <p:sldId id="258" r:id="rId5"/>
    <p:sldId id="263" r:id="rId6"/>
    <p:sldId id="262" r:id="rId7"/>
    <p:sldId id="264" r:id="rId8"/>
    <p:sldId id="261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2019</a:t>
            </a:r>
          </a:p>
        </c:rich>
      </c:tx>
      <c:layout>
        <c:manualLayout>
          <c:xMode val="edge"/>
          <c:yMode val="edge"/>
          <c:x val="0.74248028255968068"/>
          <c:y val="0.84355186725307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2019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B7AA-49B8-9D8D-266843874F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7AA-49B8-9D8D-266843874F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7AA-49B8-9D8D-266843874F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7BD-4A3A-9253-5B96EB686E3C}"/>
              </c:ext>
            </c:extLst>
          </c:dPt>
          <c:dLbls>
            <c:dLbl>
              <c:idx val="0"/>
              <c:layout>
                <c:manualLayout>
                  <c:x val="-0.22758302407276962"/>
                  <c:y val="0.21103326781803186"/>
                </c:manualLayout>
              </c:layout>
              <c:tx>
                <c:rich>
                  <a:bodyPr/>
                  <a:lstStyle/>
                  <a:p>
                    <a:fld id="{77A4081A-8D09-4235-AA27-270B42FD2FF9}" type="CATEGORYNAME">
                      <a:rPr lang="ru-RU" sz="1600"/>
                      <a:pPr/>
                      <a:t>[ИМЯ КАТЕГОРИИ]</a:t>
                    </a:fld>
                    <a:r>
                      <a:rPr lang="ru-RU" sz="1600" baseline="0" dirty="0"/>
                      <a:t>
</a:t>
                    </a:r>
                    <a:fld id="{768AB3FE-C3EE-4C9F-936D-DBAD80899B24}" type="PERCENTAGE">
                      <a:rPr lang="ru-RU" sz="1600" baseline="0"/>
                      <a:pPr/>
                      <a:t>[ПРОЦЕНТ]</a:t>
                    </a:fld>
                    <a:endParaRPr lang="ru-RU" sz="16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37221058102457"/>
                      <c:h val="0.184566531996863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7AA-49B8-9D8D-266843874F41}"/>
                </c:ext>
              </c:extLst>
            </c:dLbl>
            <c:dLbl>
              <c:idx val="1"/>
              <c:layout>
                <c:manualLayout>
                  <c:x val="0.23520355555106659"/>
                  <c:y val="-0.2137765488985158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67B357B9-711E-419A-8E9E-8C72A4809F28}" type="CATEGORYNAME">
                      <a:rPr lang="ru-RU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[ИМЯ КАТЕГОРИИ]</a:t>
                    </a:fld>
                    <a:r>
                      <a:rPr lang="ru-RU" sz="1600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
</a:t>
                    </a:r>
                    <a:fld id="{7FDD2C39-7529-4B9A-A886-CE61F0B73173}" type="PERCENTAGE">
                      <a:rPr lang="ru-RU" sz="1600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[ПРОЦЕНТ]</a:t>
                    </a:fld>
                    <a:endParaRPr lang="ru-RU" sz="1600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60733575893907"/>
                      <c:h val="0.1602114298256587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AA-49B8-9D8D-266843874F41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29323F6C-C446-437F-B1B5-DEC952899B29}" type="CATEGORYNAME">
                      <a:rPr lang="ru-RU" sz="16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[ИМЯ КАТЕГОРИИ]</a:t>
                    </a:fld>
                    <a:r>
                      <a:rPr lang="ru-RU" sz="1600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
</a:t>
                    </a:r>
                    <a:fld id="{277B5CFE-6401-4295-B21F-FBA2780E3C88}" type="PERCENTAGE">
                      <a:rPr lang="ru-RU" sz="1600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[ПРОЦЕНТ]</a:t>
                    </a:fld>
                    <a:endParaRPr lang="ru-RU" sz="1600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713788793497425"/>
                      <c:h val="0.1596712026623803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7AA-49B8-9D8D-266843874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Компьютер</c:v>
                </c:pt>
                <c:pt idx="1">
                  <c:v>Телефон</c:v>
                </c:pt>
                <c:pt idx="2">
                  <c:v>Планшет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0.32</c:v>
                </c:pt>
                <c:pt idx="1">
                  <c:v>0.63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AA-49B8-9D8D-266843874F4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smtClean="0"/>
              <a:t>2020</a:t>
            </a:r>
            <a:endParaRPr lang="en-US" sz="2800" dirty="0"/>
          </a:p>
        </c:rich>
      </c:tx>
      <c:layout>
        <c:manualLayout>
          <c:xMode val="edge"/>
          <c:yMode val="edge"/>
          <c:x val="0.10799073741576497"/>
          <c:y val="0.8498943624955771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8F3-4836-B9F1-3D0E734862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8F3-4836-B9F1-3D0E734862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8F3-4836-B9F1-3D0E734862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8F3-4836-B9F1-3D0E7348627E}"/>
              </c:ext>
            </c:extLst>
          </c:dPt>
          <c:dLbls>
            <c:dLbl>
              <c:idx val="0"/>
              <c:layout>
                <c:manualLayout>
                  <c:x val="-0.22525860122703184"/>
                  <c:y val="0.23741804885902351"/>
                </c:manualLayout>
              </c:layout>
              <c:tx>
                <c:rich>
                  <a:bodyPr/>
                  <a:lstStyle/>
                  <a:p>
                    <a:fld id="{77A4081A-8D09-4235-AA27-270B42FD2FF9}" type="CATEGORYNAME">
                      <a:rPr lang="ru-RU" sz="1600"/>
                      <a:pPr/>
                      <a:t>[ИМЯ КАТЕГОРИИ]</a:t>
                    </a:fld>
                    <a:r>
                      <a:rPr lang="ru-RU" sz="1600" baseline="0" dirty="0"/>
                      <a:t>
</a:t>
                    </a:r>
                    <a:r>
                      <a:rPr lang="ru-RU" sz="1600" baseline="0" dirty="0" smtClean="0"/>
                      <a:t>29%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18814681743813"/>
                      <c:h val="0.184566531996863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8F3-4836-B9F1-3D0E7348627E}"/>
                </c:ext>
              </c:extLst>
            </c:dLbl>
            <c:dLbl>
              <c:idx val="1"/>
              <c:layout>
                <c:manualLayout>
                  <c:x val="0.23520355555106659"/>
                  <c:y val="-0.2137765488985158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67B357B9-711E-419A-8E9E-8C72A4809F28}" type="CATEGORYNAME">
                      <a:rPr lang="ru-RU" sz="1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defRPr>
                      </a:pPr>
                      <a:t>[ИМЯ КАТЕГОРИИ]</a:t>
                    </a:fld>
                    <a:r>
                      <a:rPr lang="ru-RU" sz="1600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
</a:t>
                    </a:r>
                    <a:fld id="{7FDD2C39-7529-4B9A-A886-CE61F0B73173}" type="PERCENTAGE">
                      <a:rPr lang="ru-RU" sz="1600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defRPr>
                      </a:pPr>
                      <a:t>[ПРОЦЕНТ]</a:t>
                    </a:fld>
                    <a:endParaRPr lang="ru-RU" sz="1600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60733575893907"/>
                      <c:h val="0.1602114298256587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8F3-4836-B9F1-3D0E7348627E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29323F6C-C446-437F-B1B5-DEC952899B29}" type="CATEGORYNAME">
                      <a:rPr lang="ru-RU" sz="16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defRPr>
                      </a:pPr>
                      <a:t>[ИМЯ КАТЕГОРИИ]</a:t>
                    </a:fld>
                    <a:r>
                      <a:rPr lang="ru-RU" sz="1600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
</a:t>
                    </a:r>
                    <a:fld id="{277B5CFE-6401-4295-B21F-FBA2780E3C88}" type="PERCENTAGE">
                      <a:rPr lang="ru-RU" sz="1600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defRPr>
                      </a:pPr>
                      <a:t>[ПРОЦЕНТ]</a:t>
                    </a:fld>
                    <a:endParaRPr lang="ru-RU" sz="1600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8F3-4836-B9F1-3D0E734862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Компьютер</c:v>
                </c:pt>
                <c:pt idx="1">
                  <c:v>Телефон</c:v>
                </c:pt>
                <c:pt idx="2">
                  <c:v>Планшет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0.68</c:v>
                </c:pt>
                <c:pt idx="2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F3-4836-B9F1-3D0E7348627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F47DE-273E-488A-93E0-A11ADEA9B9C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43387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C4E0A-C8FF-40F8-8BC6-6C75382E875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35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C4E0A-C8FF-40F8-8BC6-6C75382E875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10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C4E0A-C8FF-40F8-8BC6-6C75382E875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94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C4E0A-C8FF-40F8-8BC6-6C75382E875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498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C4E0A-C8FF-40F8-8BC6-6C75382E875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654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C4E0A-C8FF-40F8-8BC6-6C75382E875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432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83A6F1E-4417-474E-8283-614818F2A4DB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285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E311C0-3E11-41B8-89EC-2FF5859D4CFC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98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2370B76-9E69-4F47-AA69-EACE3D52D2E7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177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DD5ABB4-2D0E-4613-A5D0-676E93A46986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66668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02C4E0A-C8FF-40F8-8BC6-6C75382E875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17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D6C61B-4BC7-450B-B521-067888A271A6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12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369D23-9ED2-4009-8E40-364295259D64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300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B259CA2-169F-4CFE-965D-8D91E640A10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080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2509601-BFB2-4950-8529-7030D9D2783A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01912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6AD2D47-3985-403D-BB64-6B05FCF3CD18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8559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802C4E0A-C8FF-40F8-8BC6-6C75382E8759}" type="datetime1">
              <a:rPr lang="ru-RU" noProof="1" smtClean="0"/>
              <a:t>14.04.2022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46A0C7F-7EEF-42EC-96CD-B65C497E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925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2484" y="1242291"/>
            <a:ext cx="7927026" cy="1523077"/>
          </a:xfrm>
        </p:spPr>
        <p:txBody>
          <a:bodyPr>
            <a:noAutofit/>
          </a:bodyPr>
          <a:lstStyle/>
          <a:p>
            <a:r>
              <a:rPr lang="en-US" sz="8000" dirty="0" smtClean="0">
                <a:effectLst/>
                <a:cs typeface="Times New Roman" panose="02020603050405020304" pitchFamily="18" charset="0"/>
              </a:rPr>
              <a:t>“</a:t>
            </a:r>
            <a:r>
              <a:rPr lang="ru-RU" sz="8000" dirty="0" smtClean="0">
                <a:effectLst/>
                <a:cs typeface="Times New Roman" panose="02020603050405020304" pitchFamily="18" charset="0"/>
              </a:rPr>
              <a:t>Новая карьера</a:t>
            </a:r>
            <a:r>
              <a:rPr lang="en-US" sz="8000" dirty="0" smtClean="0">
                <a:effectLst/>
                <a:cs typeface="Times New Roman" panose="02020603050405020304" pitchFamily="18" charset="0"/>
              </a:rPr>
              <a:t>”</a:t>
            </a:r>
            <a:endParaRPr lang="ru-RU" sz="8000" dirty="0">
              <a:effectLst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35920" y="174008"/>
            <a:ext cx="6987645" cy="1388534"/>
          </a:xfrm>
        </p:spPr>
        <p:txBody>
          <a:bodyPr/>
          <a:lstStyle/>
          <a:p>
            <a:pPr algn="ctr"/>
            <a:r>
              <a:rPr lang="ru-RU" sz="2000" dirty="0" smtClean="0">
                <a:effectLst/>
              </a:rPr>
              <a:t>«КОЛЛЕДЖ СОВРЕМЕННЫХ ТЕХНОЛОГИЙ имени Героя Советского Союза М.Ф. Панова»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0169235" y="5059711"/>
            <a:ext cx="2022765" cy="17982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smtClean="0"/>
              <a:t>Команда №12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algn="l"/>
            <a:r>
              <a:rPr lang="ru-RU" sz="1800" dirty="0" smtClean="0"/>
              <a:t>Ламбатов Е</a:t>
            </a:r>
            <a:r>
              <a:rPr lang="en-US" sz="1800" dirty="0" smtClean="0"/>
              <a:t>.</a:t>
            </a:r>
            <a:r>
              <a:rPr lang="ru-RU" sz="1800" dirty="0" smtClean="0"/>
              <a:t>Е</a:t>
            </a:r>
            <a:r>
              <a:rPr lang="en-US" sz="1800" dirty="0" smtClean="0"/>
              <a:t>.</a:t>
            </a:r>
          </a:p>
          <a:p>
            <a:pPr algn="l"/>
            <a:r>
              <a:rPr lang="ru-RU" sz="1800" dirty="0" smtClean="0"/>
              <a:t>Чигринский Д</a:t>
            </a:r>
            <a:r>
              <a:rPr lang="en-US" sz="1800" dirty="0" smtClean="0"/>
              <a:t>.</a:t>
            </a:r>
            <a:r>
              <a:rPr lang="ru-RU" sz="1800" dirty="0" smtClean="0"/>
              <a:t>В</a:t>
            </a:r>
            <a:r>
              <a:rPr lang="en-US" sz="1800" dirty="0" smtClean="0"/>
              <a:t>.</a:t>
            </a:r>
          </a:p>
          <a:p>
            <a:pPr algn="l"/>
            <a:r>
              <a:rPr lang="ru-RU" sz="1800" dirty="0" smtClean="0"/>
              <a:t>Ковалёв А</a:t>
            </a:r>
            <a:r>
              <a:rPr lang="en-US" sz="1800" dirty="0" smtClean="0"/>
              <a:t>.</a:t>
            </a:r>
            <a:r>
              <a:rPr lang="ru-RU" sz="1800" dirty="0" smtClean="0"/>
              <a:t>А.</a:t>
            </a:r>
          </a:p>
          <a:p>
            <a:pPr algn="l"/>
            <a:r>
              <a:rPr lang="ru-RU" sz="1800" dirty="0" smtClean="0"/>
              <a:t>Мапичев Н</a:t>
            </a:r>
            <a:r>
              <a:rPr lang="en-US" sz="1800" dirty="0" smtClean="0"/>
              <a:t>.</a:t>
            </a:r>
            <a:r>
              <a:rPr lang="ru-RU" sz="1800" dirty="0" smtClean="0"/>
              <a:t>А</a:t>
            </a:r>
            <a:r>
              <a:rPr lang="en-US" sz="1800" dirty="0" smtClean="0"/>
              <a:t>.</a:t>
            </a:r>
            <a:endParaRPr lang="ru-RU" sz="1800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5025733" y="6514884"/>
            <a:ext cx="2140530" cy="343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</a:t>
            </a:r>
            <a:r>
              <a:rPr lang="ru-RU" sz="2000" dirty="0" smtClean="0"/>
              <a:t>Хакатон 2022</a:t>
            </a:r>
          </a:p>
          <a:p>
            <a:endParaRPr lang="ru-RU" dirty="0"/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4603171" y="6082122"/>
            <a:ext cx="2985654" cy="43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 </a:t>
            </a:r>
            <a:r>
              <a:rPr lang="ru-RU" sz="2000" dirty="0" smtClean="0"/>
              <a:t>Москва</a:t>
            </a:r>
          </a:p>
          <a:p>
            <a:endParaRPr lang="ru-RU" dirty="0"/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1773908" y="2956969"/>
            <a:ext cx="8644178" cy="1257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400" b="0" i="0" kern="1200" cap="none" spc="30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ru-RU" dirty="0" smtClean="0"/>
              <a:t>Тема: Чат-бот «Поиск работы для молодых профессионалов города Москвы»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81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idx="1"/>
          </p:nvPr>
        </p:nvSpPr>
        <p:spPr>
          <a:xfrm>
            <a:off x="321286" y="1152829"/>
            <a:ext cx="11640457" cy="1672244"/>
          </a:xfrm>
        </p:spPr>
        <p:txBody>
          <a:bodyPr>
            <a:noAutofit/>
          </a:bodyPr>
          <a:lstStyle/>
          <a:p>
            <a:r>
              <a:rPr lang="ru-RU" sz="2800" dirty="0" smtClean="0"/>
              <a:t>Статистика трафика стационарных и мобильных устройств</a:t>
            </a:r>
          </a:p>
          <a:p>
            <a:r>
              <a:rPr lang="ru-RU" sz="2800" dirty="0" smtClean="0"/>
              <a:t>Более </a:t>
            </a:r>
            <a:r>
              <a:rPr lang="ru-RU" sz="2800" dirty="0"/>
              <a:t>простая возможность найти работу студенту после </a:t>
            </a:r>
            <a:r>
              <a:rPr lang="ru-RU" sz="2800" dirty="0" smtClean="0"/>
              <a:t>выпуска</a:t>
            </a:r>
          </a:p>
          <a:p>
            <a:r>
              <a:rPr lang="ru-RU" sz="2800" dirty="0" smtClean="0"/>
              <a:t>Удобство использования чат-бота</a:t>
            </a:r>
            <a:endParaRPr lang="ru-RU" sz="2800" dirty="0"/>
          </a:p>
        </p:txBody>
      </p:sp>
      <p:grpSp>
        <p:nvGrpSpPr>
          <p:cNvPr id="17" name="Группа 16"/>
          <p:cNvGrpSpPr/>
          <p:nvPr/>
        </p:nvGrpSpPr>
        <p:grpSpPr>
          <a:xfrm>
            <a:off x="-101601" y="2846391"/>
            <a:ext cx="12192000" cy="3888238"/>
            <a:chOff x="-101601" y="2846391"/>
            <a:chExt cx="12192000" cy="3888238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-101601" y="2846391"/>
              <a:ext cx="12192000" cy="3888238"/>
              <a:chOff x="-101601" y="2846391"/>
              <a:chExt cx="12192000" cy="3888238"/>
            </a:xfrm>
          </p:grpSpPr>
          <p:sp>
            <p:nvSpPr>
              <p:cNvPr id="15" name="Прямоугольник 14"/>
              <p:cNvSpPr/>
              <p:nvPr/>
            </p:nvSpPr>
            <p:spPr>
              <a:xfrm>
                <a:off x="1146628" y="3113467"/>
                <a:ext cx="10130971" cy="3621162"/>
              </a:xfrm>
              <a:prstGeom prst="rect">
                <a:avLst/>
              </a:prstGeom>
              <a:blipFill dpi="0" rotWithShape="1">
                <a:blip r:embed="rId2">
                  <a:alphaModFix amt="61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6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" name="Заголовок 1"/>
              <p:cNvSpPr txBox="1">
                <a:spLocks/>
              </p:cNvSpPr>
              <p:nvPr/>
            </p:nvSpPr>
            <p:spPr>
              <a:xfrm>
                <a:off x="-101601" y="2846391"/>
                <a:ext cx="12192000" cy="835024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rmAutofit/>
              </a:bodyPr>
              <a:lstStyle>
                <a:lvl1pPr algn="r" defTabSz="457200" rtl="0" eaLnBrk="1" latinLnBrk="0" hangingPunct="1">
                  <a:spcBef>
                    <a:spcPct val="0"/>
                  </a:spcBef>
                  <a:buNone/>
                  <a:defRPr sz="6000" kern="1200" cap="none">
                    <a:ln w="3175" cmpd="sng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ru-RU" sz="28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Мировой трафик устройств</a:t>
                </a:r>
                <a:endParaRPr lang="ru-R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aphicFrame>
          <p:nvGraphicFramePr>
            <p:cNvPr id="8" name="Диаграмма 7"/>
            <p:cNvGraphicFramePr/>
            <p:nvPr>
              <p:extLst>
                <p:ext uri="{D42A27DB-BD31-4B8C-83A1-F6EECF244321}">
                  <p14:modId xmlns:p14="http://schemas.microsoft.com/office/powerpoint/2010/main" val="3725032716"/>
                </p:ext>
              </p:extLst>
            </p:nvPr>
          </p:nvGraphicFramePr>
          <p:xfrm>
            <a:off x="597058" y="3156103"/>
            <a:ext cx="4671627" cy="3434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Диаграмма 9"/>
            <p:cNvGraphicFramePr/>
            <p:nvPr>
              <p:extLst>
                <p:ext uri="{D42A27DB-BD31-4B8C-83A1-F6EECF244321}">
                  <p14:modId xmlns:p14="http://schemas.microsoft.com/office/powerpoint/2010/main" val="2726716948"/>
                </p:ext>
              </p:extLst>
            </p:nvPr>
          </p:nvGraphicFramePr>
          <p:xfrm>
            <a:off x="6516913" y="3156103"/>
            <a:ext cx="5169059" cy="3434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12" name="Заголовок 1"/>
          <p:cNvSpPr txBox="1">
            <a:spLocks/>
          </p:cNvSpPr>
          <p:nvPr/>
        </p:nvSpPr>
        <p:spPr>
          <a:xfrm>
            <a:off x="45515" y="184267"/>
            <a:ext cx="12192000" cy="83502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dirty="0" smtClean="0"/>
              <a:t>Актуальность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37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5391"/>
            <a:ext cx="12192000" cy="970450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chemeClr val="tx1"/>
                </a:solidFill>
              </a:rPr>
              <a:t>Цель и задачи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31509" y="4041314"/>
            <a:ext cx="10353762" cy="87220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3600" dirty="0" smtClean="0">
                <a:solidFill>
                  <a:schemeClr val="tx1"/>
                </a:solidFill>
              </a:rPr>
              <a:t>Цель</a:t>
            </a:r>
            <a:r>
              <a:rPr lang="en-US" sz="3600" dirty="0" smtClean="0">
                <a:solidFill>
                  <a:schemeClr val="tx1"/>
                </a:solidFill>
              </a:rPr>
              <a:t>:</a:t>
            </a:r>
            <a:r>
              <a:rPr lang="en-US" sz="2800" dirty="0" smtClean="0"/>
              <a:t> </a:t>
            </a:r>
            <a:r>
              <a:rPr lang="ru-RU" sz="2800" dirty="0"/>
              <a:t>С</a:t>
            </a:r>
            <a:r>
              <a:rPr lang="ru-RU" sz="2800" dirty="0" smtClean="0"/>
              <a:t>оздать чат-бота </a:t>
            </a:r>
            <a:r>
              <a:rPr lang="ru-RU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для</a:t>
            </a:r>
            <a:r>
              <a:rPr lang="ru-RU" sz="2800" dirty="0" smtClean="0"/>
              <a:t> поиска вакансий</a:t>
            </a:r>
            <a:endParaRPr lang="en-US" sz="36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ru-RU" sz="2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131509" y="4710547"/>
            <a:ext cx="10353762" cy="21474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ru-RU" sz="3600" dirty="0" smtClean="0">
                <a:solidFill>
                  <a:schemeClr val="tx1"/>
                </a:solidFill>
              </a:rPr>
              <a:t>Задачи</a:t>
            </a:r>
            <a:r>
              <a:rPr lang="en-US" sz="3600" dirty="0" smtClean="0">
                <a:solidFill>
                  <a:schemeClr val="tx1"/>
                </a:solidFill>
              </a:rPr>
              <a:t>:</a:t>
            </a:r>
          </a:p>
          <a:p>
            <a:r>
              <a:rPr lang="ru-RU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Изучить и проанализировать сервисы подбора вакансий</a:t>
            </a:r>
            <a:endParaRPr lang="en-US" sz="2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ru-RU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Разработать телеграм чат-бота</a:t>
            </a:r>
            <a:endParaRPr lang="en-US" sz="2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09" y="1233871"/>
            <a:ext cx="4023360" cy="2682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590" y="1231043"/>
            <a:ext cx="4171406" cy="26850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85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931"/>
            <a:ext cx="12192000" cy="1236986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chemeClr val="tx1"/>
                </a:solidFill>
              </a:rPr>
              <a:t>Функциональные возможности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7878" y="2231844"/>
            <a:ext cx="3661504" cy="479898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4400" dirty="0" smtClean="0">
                <a:solidFill>
                  <a:schemeClr val="tx2">
                    <a:lumMod val="90000"/>
                  </a:schemeClr>
                </a:solidFill>
              </a:rPr>
              <a:t>Соискатель</a:t>
            </a:r>
          </a:p>
          <a:p>
            <a:r>
              <a:rPr lang="ru-RU" sz="3200" dirty="0" smtClean="0"/>
              <a:t>Поиск вакансий</a:t>
            </a:r>
          </a:p>
          <a:p>
            <a:pPr marL="36900" indent="0">
              <a:buNone/>
            </a:pPr>
            <a:endParaRPr lang="ru-RU" sz="2400" dirty="0" smtClean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7663925" y="2231844"/>
            <a:ext cx="4380256" cy="27069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4400" dirty="0" smtClean="0">
                <a:solidFill>
                  <a:schemeClr val="tx2">
                    <a:lumMod val="90000"/>
                  </a:schemeClr>
                </a:solidFill>
              </a:rPr>
              <a:t>Работодатель</a:t>
            </a:r>
          </a:p>
          <a:p>
            <a:r>
              <a:rPr lang="ru-RU" sz="3200" dirty="0" smtClean="0"/>
              <a:t>Размещение вакансии</a:t>
            </a:r>
            <a:endParaRPr lang="en-US" sz="3200" dirty="0" smtClean="0"/>
          </a:p>
          <a:p>
            <a:r>
              <a:rPr lang="ru-RU" sz="3200" dirty="0" smtClean="0"/>
              <a:t>Удаление вакансий</a:t>
            </a:r>
          </a:p>
          <a:p>
            <a:r>
              <a:rPr lang="ru-RU" sz="3200" dirty="0" smtClean="0"/>
              <a:t>Просмотр вакансий</a:t>
            </a:r>
          </a:p>
          <a:p>
            <a:pPr marL="36900" indent="0">
              <a:buNone/>
            </a:pPr>
            <a:endParaRPr lang="ru-RU" sz="2400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14" y="1240917"/>
            <a:ext cx="3045279" cy="5413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646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159658"/>
            <a:ext cx="12192000" cy="970450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chemeClr val="tx1"/>
                </a:solidFill>
              </a:rPr>
              <a:t>Работодатель</a:t>
            </a:r>
            <a:endParaRPr lang="ru-RU" sz="60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"/>
          <a:stretch/>
        </p:blipFill>
        <p:spPr>
          <a:xfrm>
            <a:off x="638160" y="1362336"/>
            <a:ext cx="2897284" cy="4987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"/>
          <a:stretch/>
        </p:blipFill>
        <p:spPr>
          <a:xfrm>
            <a:off x="8656555" y="1362336"/>
            <a:ext cx="2915557" cy="4974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38" y="1362336"/>
            <a:ext cx="2805723" cy="4987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0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9658"/>
            <a:ext cx="12192000" cy="970450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chemeClr val="tx1"/>
                </a:solidFill>
              </a:rPr>
              <a:t>Соискатель</a:t>
            </a:r>
            <a:endParaRPr lang="ru-RU" sz="60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95" y="1362336"/>
            <a:ext cx="3079102" cy="5268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8" y="1362336"/>
            <a:ext cx="2963636" cy="5268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847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970450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chemeClr val="tx1"/>
                </a:solidFill>
              </a:rPr>
              <a:t>Выбор среды реализации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tx1"/>
                </a:solidFill>
              </a:rPr>
              <a:t>Язык программирования</a:t>
            </a:r>
            <a:r>
              <a:rPr lang="en-US" sz="3200" dirty="0" smtClean="0">
                <a:solidFill>
                  <a:schemeClr val="tx1"/>
                </a:solidFill>
              </a:rPr>
              <a:t>:</a:t>
            </a:r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/>
              <a:t>PHP</a:t>
            </a:r>
          </a:p>
          <a:p>
            <a:r>
              <a:rPr lang="ru-RU" sz="3200" dirty="0" smtClean="0">
                <a:solidFill>
                  <a:schemeClr val="tx1"/>
                </a:solidFill>
              </a:rPr>
              <a:t>Среда разработки</a:t>
            </a:r>
            <a:r>
              <a:rPr lang="en-US" sz="3200" dirty="0" smtClean="0">
                <a:solidFill>
                  <a:schemeClr val="tx1"/>
                </a:solidFill>
              </a:rPr>
              <a:t>: </a:t>
            </a:r>
            <a:r>
              <a:rPr lang="en-US" sz="3200" dirty="0" smtClean="0"/>
              <a:t>Visual Studio Code</a:t>
            </a:r>
          </a:p>
          <a:p>
            <a:r>
              <a:rPr lang="ru-RU" sz="3200" dirty="0" smtClean="0">
                <a:solidFill>
                  <a:schemeClr val="tx1"/>
                </a:solidFill>
              </a:rPr>
              <a:t>Сервис туннелирования сетей</a:t>
            </a:r>
            <a:r>
              <a:rPr lang="en-US" sz="3200" dirty="0" smtClean="0">
                <a:solidFill>
                  <a:schemeClr val="tx1"/>
                </a:solidFill>
              </a:rPr>
              <a:t>: </a:t>
            </a:r>
            <a:r>
              <a:rPr lang="en-US" sz="3200" dirty="0" smtClean="0"/>
              <a:t>Ngrok</a:t>
            </a:r>
          </a:p>
          <a:p>
            <a:r>
              <a:rPr lang="ru-RU" sz="3200" dirty="0" smtClean="0">
                <a:solidFill>
                  <a:schemeClr val="tx1"/>
                </a:solidFill>
              </a:rPr>
              <a:t>Локальный сервер</a:t>
            </a:r>
            <a:r>
              <a:rPr lang="en-US" sz="3200" dirty="0" smtClean="0">
                <a:solidFill>
                  <a:schemeClr val="tx1"/>
                </a:solidFill>
              </a:rPr>
              <a:t>: </a:t>
            </a:r>
            <a:r>
              <a:rPr lang="en-US" sz="3200" dirty="0" smtClean="0"/>
              <a:t>Open Server Panel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0" y="4941027"/>
            <a:ext cx="2335423" cy="12231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43" y="4494858"/>
            <a:ext cx="2060845" cy="20608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17" y="4745491"/>
            <a:ext cx="1527275" cy="15272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52" y="4802164"/>
            <a:ext cx="3143989" cy="14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77371"/>
            <a:ext cx="12192000" cy="970450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chemeClr val="tx1"/>
                </a:solidFill>
              </a:rPr>
              <a:t>Заключение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9119" y="1529249"/>
            <a:ext cx="10353762" cy="475543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4000" dirty="0" smtClean="0">
                <a:solidFill>
                  <a:schemeClr val="tx1"/>
                </a:solidFill>
              </a:rPr>
              <a:t>В рамках марафона Хакатон 2022 наша команда достигла следующих результатов</a:t>
            </a:r>
            <a:r>
              <a:rPr lang="en-US" sz="4000" dirty="0" smtClean="0">
                <a:solidFill>
                  <a:schemeClr val="tx1"/>
                </a:solidFill>
              </a:rPr>
              <a:t>:</a:t>
            </a:r>
          </a:p>
          <a:p>
            <a:r>
              <a:rPr lang="ru-R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Изучили и проанализировали сервис подбора вакансий</a:t>
            </a:r>
          </a:p>
          <a:p>
            <a:r>
              <a:rPr lang="ru-R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Разработали рабочий прототип телеграм чат-бота</a:t>
            </a:r>
          </a:p>
          <a:p>
            <a:r>
              <a:rPr lang="ru-RU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Отточили навыки разработки и работы в команде</a:t>
            </a:r>
          </a:p>
          <a:p>
            <a:endParaRPr lang="ru-RU" sz="28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ru-RU" sz="28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ru-RU" sz="28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ru-RU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65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2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382</TotalTime>
  <Words>176</Words>
  <Application>Microsoft Office PowerPoint</Application>
  <PresentationFormat>Широкоэкранный</PresentationFormat>
  <Paragraphs>49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Calisto MT</vt:lpstr>
      <vt:lpstr>Times New Roman</vt:lpstr>
      <vt:lpstr>Trebuchet MS</vt:lpstr>
      <vt:lpstr>Wingdings 2</vt:lpstr>
      <vt:lpstr>Сланец</vt:lpstr>
      <vt:lpstr>“Новая карьера”</vt:lpstr>
      <vt:lpstr>Презентация PowerPoint</vt:lpstr>
      <vt:lpstr>Цель и задачи</vt:lpstr>
      <vt:lpstr>Функциональные возможности</vt:lpstr>
      <vt:lpstr>Работодатель</vt:lpstr>
      <vt:lpstr>Соискатель</vt:lpstr>
      <vt:lpstr>Выбор среды реализации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“Новая карьера”</dc:title>
  <dc:creator>Dimkoo</dc:creator>
  <cp:lastModifiedBy>Dimkoo</cp:lastModifiedBy>
  <cp:revision>36</cp:revision>
  <dcterms:created xsi:type="dcterms:W3CDTF">2022-04-14T08:23:59Z</dcterms:created>
  <dcterms:modified xsi:type="dcterms:W3CDTF">2022-04-14T14:48:56Z</dcterms:modified>
</cp:coreProperties>
</file>